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1"/>
  </p:notesMasterIdLst>
  <p:handoutMasterIdLst>
    <p:handoutMasterId r:id="rId62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6" r:id="rId52"/>
    <p:sldId id="607" r:id="rId53"/>
    <p:sldId id="609" r:id="rId54"/>
    <p:sldId id="608" r:id="rId55"/>
    <p:sldId id="614" r:id="rId56"/>
    <p:sldId id="615" r:id="rId57"/>
    <p:sldId id="611" r:id="rId58"/>
    <p:sldId id="610" r:id="rId59"/>
    <p:sldId id="616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84082" autoAdjust="0"/>
  </p:normalViewPr>
  <p:slideViewPr>
    <p:cSldViewPr>
      <p:cViewPr varScale="1">
        <p:scale>
          <a:sx n="107" d="100"/>
          <a:sy n="107" d="100"/>
        </p:scale>
        <p:origin x="288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3CC04A-3459-E142-9EDC-C3B69DA8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4" y="759396"/>
            <a:ext cx="792842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10837</TotalTime>
  <Words>1644</Words>
  <Application>Microsoft Macintosh PowerPoint</Application>
  <PresentationFormat>On-screen Show (4:3)</PresentationFormat>
  <Paragraphs>308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1490</cp:revision>
  <cp:lastPrinted>2016-01-30T16:23:56Z</cp:lastPrinted>
  <dcterms:created xsi:type="dcterms:W3CDTF">2015-01-20T17:19:00Z</dcterms:created>
  <dcterms:modified xsi:type="dcterms:W3CDTF">2019-03-01T22:20:46Z</dcterms:modified>
</cp:coreProperties>
</file>